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40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7E058-A9D2-419D-9CBD-92A14E6FE6A8}" type="datetimeFigureOut">
              <a:rPr lang="en-US" smtClean="0"/>
              <a:t>6/24/2010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D8C12-24C7-47D9-9ED4-6FDB234ADE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7E058-A9D2-419D-9CBD-92A14E6FE6A8}" type="datetimeFigureOut">
              <a:rPr lang="en-US" smtClean="0"/>
              <a:t>6/24/2010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D8C12-24C7-47D9-9ED4-6FDB234ADE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7E058-A9D2-419D-9CBD-92A14E6FE6A8}" type="datetimeFigureOut">
              <a:rPr lang="en-US" smtClean="0"/>
              <a:t>6/24/2010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D8C12-24C7-47D9-9ED4-6FDB234ADE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7E058-A9D2-419D-9CBD-92A14E6FE6A8}" type="datetimeFigureOut">
              <a:rPr lang="en-US" smtClean="0"/>
              <a:t>6/24/2010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D8C12-24C7-47D9-9ED4-6FDB234ADE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7E058-A9D2-419D-9CBD-92A14E6FE6A8}" type="datetimeFigureOut">
              <a:rPr lang="en-US" smtClean="0"/>
              <a:t>6/24/2010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D8C12-24C7-47D9-9ED4-6FDB234ADE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7E058-A9D2-419D-9CBD-92A14E6FE6A8}" type="datetimeFigureOut">
              <a:rPr lang="en-US" smtClean="0"/>
              <a:t>6/24/2010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D8C12-24C7-47D9-9ED4-6FDB234ADE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7E058-A9D2-419D-9CBD-92A14E6FE6A8}" type="datetimeFigureOut">
              <a:rPr lang="en-US" smtClean="0"/>
              <a:t>6/24/2010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D8C12-24C7-47D9-9ED4-6FDB234ADE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7E058-A9D2-419D-9CBD-92A14E6FE6A8}" type="datetimeFigureOut">
              <a:rPr lang="en-US" smtClean="0"/>
              <a:t>6/24/2010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D8C12-24C7-47D9-9ED4-6FDB234ADE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7E058-A9D2-419D-9CBD-92A14E6FE6A8}" type="datetimeFigureOut">
              <a:rPr lang="en-US" smtClean="0"/>
              <a:t>6/24/2010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D8C12-24C7-47D9-9ED4-6FDB234ADE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7E058-A9D2-419D-9CBD-92A14E6FE6A8}" type="datetimeFigureOut">
              <a:rPr lang="en-US" smtClean="0"/>
              <a:t>6/24/2010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D8C12-24C7-47D9-9ED4-6FDB234ADE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7E058-A9D2-419D-9CBD-92A14E6FE6A8}" type="datetimeFigureOut">
              <a:rPr lang="en-US" smtClean="0"/>
              <a:t>6/24/2010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D8C12-24C7-47D9-9ED4-6FDB234ADE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27E058-A9D2-419D-9CBD-92A14E6FE6A8}" type="datetimeFigureOut">
              <a:rPr lang="en-US" smtClean="0"/>
              <a:t>6/24/2010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CD8C12-24C7-47D9-9ED4-6FDB234ADED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REAL TALK! The role of E-</a:t>
            </a:r>
            <a:r>
              <a:rPr lang="en-US" dirty="0" err="1" smtClean="0"/>
              <a:t>cadherin</a:t>
            </a:r>
            <a:r>
              <a:rPr lang="en-US" smtClean="0"/>
              <a:t> </a:t>
            </a:r>
            <a:r>
              <a:rPr lang="en-US" dirty="0" smtClean="0"/>
              <a:t>in DNA damage </a:t>
            </a:r>
            <a:r>
              <a:rPr lang="en-US" smtClean="0"/>
              <a:t>REAL TALK!..</a:t>
            </a:r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14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REAL TALK! The role of E-cadherin in DNA damage REAL TALK!..1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 TALK! The role of PP5 in DNA damage REAL TALK..1</dc:title>
  <dc:creator>Jason</dc:creator>
  <cp:lastModifiedBy>Jason</cp:lastModifiedBy>
  <cp:revision>2</cp:revision>
  <dcterms:created xsi:type="dcterms:W3CDTF">2010-06-24T17:23:47Z</dcterms:created>
  <dcterms:modified xsi:type="dcterms:W3CDTF">2010-06-24T17:25:52Z</dcterms:modified>
</cp:coreProperties>
</file>